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1446/02/21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1446/02/21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69</cp:revision>
  <dcterms:created xsi:type="dcterms:W3CDTF">2014-12-23T07:41:43Z</dcterms:created>
  <dcterms:modified xsi:type="dcterms:W3CDTF">2024-08-26T11:07:48Z</dcterms:modified>
</cp:coreProperties>
</file>